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58" r:id="rId3"/>
    <p:sldId id="257" r:id="rId4"/>
  </p:sldIdLst>
  <p:sldSz cx="12192000" cy="6858000"/>
  <p:notesSz cx="6858000" cy="9144000"/>
  <p:embeddedFontLst>
    <p:embeddedFont>
      <p:font typeface="Abadi" panose="020B0604020104020204" pitchFamily="34" charset="0"/>
      <p:regular r:id="rId5"/>
    </p:embeddedFont>
    <p:embeddedFont>
      <p:font typeface="Montserrat ExtraBold" panose="020F0502020204030204" pitchFamily="34" charset="0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1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94186A-BC3D-4A05-8F3A-D8C8ED548614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46E78-6C37-4665-B90F-9B8FFC0A0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7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94186A-BC3D-4A05-8F3A-D8C8ED548614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46E78-6C37-4665-B90F-9B8FFC0A0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32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94186A-BC3D-4A05-8F3A-D8C8ED548614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46E78-6C37-4665-B90F-9B8FFC0A0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67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94186A-BC3D-4A05-8F3A-D8C8ED548614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46E78-6C37-4665-B90F-9B8FFC0A0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8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94186A-BC3D-4A05-8F3A-D8C8ED548614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46E78-6C37-4665-B90F-9B8FFC0A0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88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94186A-BC3D-4A05-8F3A-D8C8ED548614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46E78-6C37-4665-B90F-9B8FFC0A0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02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94186A-BC3D-4A05-8F3A-D8C8ED548614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46E78-6C37-4665-B90F-9B8FFC0A0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37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94186A-BC3D-4A05-8F3A-D8C8ED548614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46E78-6C37-4665-B90F-9B8FFC0A0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65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94186A-BC3D-4A05-8F3A-D8C8ED548614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46E78-6C37-4665-B90F-9B8FFC0A0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66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94186A-BC3D-4A05-8F3A-D8C8ED548614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46E78-6C37-4665-B90F-9B8FFC0A0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88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pic>
        <p:nvPicPr>
          <p:cNvPr id="8" name="Imagem 7" descr="Forma&#10;&#10;Descrição gerada automaticamente">
            <a:extLst>
              <a:ext uri="{FF2B5EF4-FFF2-40B4-BE49-F238E27FC236}">
                <a16:creationId xmlns:a16="http://schemas.microsoft.com/office/drawing/2014/main" id="{0012BE42-A77D-F7C8-73CF-DAE57A647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1956" b="-2645"/>
          <a:stretch/>
        </p:blipFill>
        <p:spPr>
          <a:xfrm>
            <a:off x="10418619" y="6185918"/>
            <a:ext cx="1773381" cy="5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6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D4B2F"/>
          </a:solidFill>
          <a:latin typeface="Montserrat 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badi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badi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adi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id="{05742EEE-9571-036D-3888-E5B4E13CB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F922E85-74EC-6B8F-9F87-27CB6A4E60E8}"/>
              </a:ext>
            </a:extLst>
          </p:cNvPr>
          <p:cNvSpPr txBox="1"/>
          <p:nvPr/>
        </p:nvSpPr>
        <p:spPr>
          <a:xfrm>
            <a:off x="2006081" y="5057191"/>
            <a:ext cx="519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Montserrat ExtraBold" pitchFamily="2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81810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E13C6-BEAF-70B4-D044-710CAFBE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3E2E58-E958-3C6F-2A2F-706E18803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17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8725B391-28CD-2CB1-C593-99B27F1F7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00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</Words>
  <Application>Microsoft Macintosh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Abadi</vt:lpstr>
      <vt:lpstr>Montserrat ExtraBold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Jose da Silva Junior</dc:creator>
  <cp:lastModifiedBy>Leopoldo N F Barbosa</cp:lastModifiedBy>
  <cp:revision>4</cp:revision>
  <dcterms:created xsi:type="dcterms:W3CDTF">2022-11-11T16:19:45Z</dcterms:created>
  <dcterms:modified xsi:type="dcterms:W3CDTF">2024-08-02T22:44:20Z</dcterms:modified>
</cp:coreProperties>
</file>