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embeddedFontLst>
    <p:embeddedFont>
      <p:font typeface="Fixture Bold" panose="020B0604020202020204" charset="0"/>
      <p:bold r:id="rId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8011A6-0FD6-0776-5D6B-02A37A28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3260AD"/>
                </a:solidFill>
                <a:latin typeface="Fixture Bold" panose="000008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D617566-0C2E-BCE4-36AA-E2447415D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9720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40C8F6-1945-A3E4-8450-BFE4038F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9EF8606-12D3-6B6F-37CF-4F10196C3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CB5314-4A89-4C78-F617-3D234C72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E940DB-2D33-3628-B1D4-13EF4384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DC415F-C033-7C3E-1560-63801029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9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96DB2FE-2F9F-363E-B645-2EFE40653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781C84D-C725-BB66-9CB2-D363A1DB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77F2277-0E53-35BA-FDA2-92B72885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5E50FA5-CC59-F1AD-C5F9-191E0684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C2E54C-D652-F6A0-E994-84A03CD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9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7DA58-35BA-0158-2173-45EDC7B7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60AD"/>
                </a:solidFill>
                <a:latin typeface="Fixture Bold" panose="000008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4E3A1A-1445-2391-B339-CAC63B77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7D0D0C7-3F66-99C5-58B5-E7B401D81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204"/>
            <a:ext cx="12192000" cy="331658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xmlns="" id="{3287995D-BE72-D6FA-5269-F85B115365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4" r="17067" b="28385"/>
          <a:stretch>
            <a:fillRect/>
          </a:stretch>
        </p:blipFill>
        <p:spPr>
          <a:xfrm>
            <a:off x="11536216" y="5688792"/>
            <a:ext cx="424873" cy="7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AD546E-D075-5791-E950-A4DBB032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048026-4662-EFD1-DE8C-4512EC99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AA333A-3328-E14E-547D-32D493C0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58BF71-330B-A944-FE09-8FA80D2C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5DE4C4-045A-F472-5597-6A620B0C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63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52817D-8521-6F9F-D762-A8210C0B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DC67CB0-119A-3730-B476-FB411CB91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2E61D75-AA0C-95A7-2BA8-3ACE5A5AF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C1DCAF3-E106-3155-B6DC-580F627E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F57C669-AD0C-BB1D-010C-9AA76A23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C629E5A-C856-FC23-F99E-4D7C4AA8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8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0B2BE0-3CF0-E24F-0AF9-E57AB36B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70ED41-B205-BE42-915D-BC81BCF4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E87CED3-335B-729C-02DB-D64076CF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BC9A5D3-020B-5642-643C-ACF2179C6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DB8E9E4-B247-27D0-A3F7-B200C528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5232425-3D06-B509-D70E-3336E710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349E9E7-164E-4FA3-5492-5F61560B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58CE6C7-449D-0335-35AF-39A9C597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71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695D5-1141-FD05-0D73-42A8C665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FB79DBB-9E87-8761-05B6-C880273A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7E91176-813E-095D-B36F-4E819F9F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C57E81C-9459-FCAD-F44D-177D1088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F8EACE6-B124-FF7E-EE21-28617FC1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24454CA-4679-5C1D-41A7-B59AAE92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BFAA46F-69C1-A06F-EC0C-0AB02B0F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7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E77F27-6546-0D0D-0E1D-832CD173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D3773C-819E-3253-7810-9B67E281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B37A442-555F-4918-5A31-4B32A283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D8FF3F8-C923-5742-EE2F-81545AD4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6EB5662-88D6-3098-2A46-C72AA8EB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6645408-50D0-D657-7ED4-677F370F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38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1E0446-ED46-4FEF-90F3-C022FDD5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7F2C751-4DE1-27E9-E8B9-307C3A9B1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9FCDA49-DE20-1478-2054-15180BE08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FDCCEAD-EA9A-07A5-66AC-237EEA3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21D98FD-6830-E4E1-696C-8827BA56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8267790-95C6-E2D5-395D-612E7128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DE1F51D-B5E4-0342-3E0D-09410E6F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8B7864A-4ABE-1865-17FC-EC5A35FE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22C71A-3845-44E7-749F-C8ABB392E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E277D-DDF0-4434-BAE4-55E0411A634B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6E26D8-4B48-F967-9981-2827642EA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904342-4B9E-FC3A-DD90-5E5168B22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B2C489-CA05-4DDC-9A95-E1B84CD6C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86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orma, Círculo&#10;&#10;O conteúdo gerado por IA pode estar incorreto.">
            <a:extLst>
              <a:ext uri="{FF2B5EF4-FFF2-40B4-BE49-F238E27FC236}">
                <a16:creationId xmlns:a16="http://schemas.microsoft.com/office/drawing/2014/main" xmlns="" id="{DF54DBFC-E99F-EC66-056F-915D527D3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 r="10548" b="12488"/>
          <a:stretch>
            <a:fillRect/>
          </a:stretch>
        </p:blipFill>
        <p:spPr>
          <a:xfrm>
            <a:off x="7577993" y="-1"/>
            <a:ext cx="4614008" cy="6858002"/>
          </a:xfrm>
          <a:prstGeom prst="rect">
            <a:avLst/>
          </a:prstGeom>
        </p:spPr>
      </p:pic>
      <p:pic>
        <p:nvPicPr>
          <p:cNvPr id="5" name="Imagem 4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xmlns="" id="{6A760FF9-F8A5-2F79-6934-B0334A29B7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8" b="43363"/>
          <a:stretch>
            <a:fillRect/>
          </a:stretch>
        </p:blipFill>
        <p:spPr>
          <a:xfrm>
            <a:off x="6923544" y="2096729"/>
            <a:ext cx="5268456" cy="4761271"/>
          </a:xfrm>
          <a:prstGeom prst="rect">
            <a:avLst/>
          </a:prstGeom>
        </p:spPr>
      </p:pic>
      <p:pic>
        <p:nvPicPr>
          <p:cNvPr id="7" name="Imagem 6" descr="Desenho preto e branco&#10;&#10;O conteúdo gerado por IA pode estar incorreto.">
            <a:extLst>
              <a:ext uri="{FF2B5EF4-FFF2-40B4-BE49-F238E27FC236}">
                <a16:creationId xmlns:a16="http://schemas.microsoft.com/office/drawing/2014/main" xmlns="" id="{050C2D53-E030-D437-0009-00D20D236D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t="39713"/>
          <a:stretch>
            <a:fillRect/>
          </a:stretch>
        </p:blipFill>
        <p:spPr>
          <a:xfrm>
            <a:off x="-1" y="-1"/>
            <a:ext cx="4334391" cy="41344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C7F343-2402-8D46-B2E5-3E2B20C14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3224621"/>
            <a:ext cx="7297174" cy="196235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8053C4-BBAA-9575-B824-BD8064830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5490062"/>
            <a:ext cx="6813755" cy="53242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xmlns="" id="{684C76B6-12CF-2B6E-06AA-BB6718F18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6" y="371167"/>
            <a:ext cx="1949200" cy="26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507DB-7C0D-6D40-0947-222321F0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C3C8AD-2BA9-E131-CB45-FC7C65FE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xmlns="" id="{BA0345E9-2CED-0F70-0789-9C69630DBF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6E2628-BD0B-8940-A6A7-4B4952EB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994" y="1497857"/>
            <a:ext cx="3183194" cy="1325563"/>
          </a:xfrm>
        </p:spPr>
        <p:txBody>
          <a:bodyPr>
            <a:no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xmlns="" id="{4BD4F579-BAF1-E2E7-DE33-BC654767F4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64" y="3885304"/>
            <a:ext cx="3452654" cy="2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9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 Display</vt:lpstr>
      <vt:lpstr>Fixture Bold</vt:lpstr>
      <vt:lpstr>Arial</vt:lpstr>
      <vt:lpstr>Aptos</vt:lpstr>
      <vt:lpstr>Tema do Office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Jose da Silva Junior</dc:creator>
  <cp:lastModifiedBy>CARMINA SILVA DOS SANTOS</cp:lastModifiedBy>
  <cp:revision>4</cp:revision>
  <dcterms:created xsi:type="dcterms:W3CDTF">2025-06-17T18:03:44Z</dcterms:created>
  <dcterms:modified xsi:type="dcterms:W3CDTF">2026-02-06T15:00:56Z</dcterms:modified>
</cp:coreProperties>
</file>